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8"/>
  </p:normalViewPr>
  <p:slideViewPr>
    <p:cSldViewPr snapToGrid="0">
      <p:cViewPr>
        <p:scale>
          <a:sx n="57" d="100"/>
          <a:sy n="57" d="100"/>
        </p:scale>
        <p:origin x="2560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02A1E-05C5-3677-BBFE-F1E9E3BA4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6FACA5-D102-6807-2774-7541DFB6F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D1D7D-C3D0-E8FB-04EC-318F78DB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3E017-5B7E-9941-2F0C-81DA2A653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9BE81-6134-F474-6692-572B6736B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0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CD0E2-144E-AFCD-43C0-F1D8FDE2B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C08234-82D3-B970-3F73-035970CEC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072B4-8607-74AB-012E-756072FE2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D9E37-24AF-E214-3595-ED1F35B25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BF307-8265-79C3-07D4-5FEF6FD33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7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C1253E-258D-C7B1-C58C-D345E664B8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190D7-E11C-3785-588D-119700AB36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FAE23-9A8A-8C50-EA28-99E919DBB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584BE-74CC-3EB0-60AB-23951A04B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3FA09-E100-5C5C-417E-1CE786500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3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DBDA5-CD11-862E-5CEA-1ECD14067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6F38-D905-4DC9-C993-77C6FFC91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5A333-A460-62E7-ED0A-300DCC09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B5153-7D51-5BA3-F03C-444F73A5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C5143-67F7-7919-D17D-9A407DC51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0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D054A-0C7F-6069-33E7-EB0066C8F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38E1E-84AB-E16E-2869-A55F1EFCA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2B6A5-A611-B753-A00F-C5F2A8ECE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E7E92-BEBC-DFF9-6CE9-0D452AE48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09671-87A7-06B3-CADF-C1A0E982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7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F8EF-7198-DD8F-FFCE-B3A04A79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229CB-41A8-C5DC-261F-C96C62830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6C2197-F852-8095-5C64-6C637DD2D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3CE24-97E7-180E-D596-8DEE4B830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ED6CF-331B-90C7-9A73-F1CCEFD93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0A6A9-3205-59B3-7A8D-997D551D6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8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42CD7-7263-D26C-E41B-30122F3DA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0005A-E223-AE78-74F7-C3D9BB006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3DC58-DF6A-9F1D-4B61-2F2FFD99A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9E76D9-7BDD-AC96-0371-63CAC20E6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1466ED-3C1E-6554-CA9B-84B4DC16B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B6CC05-A81D-D204-76D9-FAFAE3D71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BA2E32-8BBF-7E22-D6BD-6B6AF2CC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EEEC11-4BB1-D891-6C90-E53A0783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4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8C184-1421-0BD7-B1C5-1EE665689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730C1A-D6C4-26A0-31A3-66C6FD90B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25043-0C3C-DFEC-D14E-23ED33417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4D19BA-7C07-A487-1CE8-E94726BA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85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3D8166-CC57-83EC-B73A-7AA8F85F9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0799C4-75CA-9E55-5092-F0B45BCE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48051-289D-5CAD-1102-75F0B467E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5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AAAD-4966-D3A8-E021-82D526628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DA205-998C-A3CB-DF55-CA498FE77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A26DB-CD8E-C8A0-053D-267630910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E60B1-C889-59FA-2A7E-9EFA08A69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851BC-558C-B0E4-ACB4-41D47F8CB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D77D7-AB30-275B-2FA2-021725C7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6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AF7F6-8B98-B3A6-74DB-D7EDEB73A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5A4001-B44A-0542-E26D-B78BFE92FE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681FE-91B1-47CD-6916-E44699689F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785E1-3F50-CBE8-B7ED-4FDBE891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03A97-32C8-F494-4EDB-3B78E3BF3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19838-5738-1E36-DEEE-C1C96BBB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4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5C0BA-C9E7-5097-5F69-700EE572B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F3F36-614E-7A13-B60D-C130B306B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51351-BABF-EFAE-FE4F-6808CB1225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4BB577-6B58-224A-B2A3-E974EA52885B}" type="datetimeFigureOut">
              <a:rPr lang="en-US" smtClean="0"/>
              <a:t>7/18/26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EECCE-6CB8-162A-83D3-3751E9BFD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7586D-0337-026D-12C3-9D673E631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8004DA-34D9-984C-A3A5-82D683AC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5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C45BF-A2B6-D9BC-48A2-B1EFF49A3D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MY" dirty="0"/>
              <a:t>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FCD098-5876-BA32-D08E-F458AE573D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b="1" dirty="0"/>
              <a:t>Presenter Name</a:t>
            </a:r>
            <a:r>
              <a:rPr lang="en-MY" b="1" baseline="30000" dirty="0"/>
              <a:t>1</a:t>
            </a:r>
            <a:r>
              <a:rPr lang="en-MY" dirty="0"/>
              <a:t>, Co-author Name</a:t>
            </a:r>
            <a:r>
              <a:rPr lang="en-MY" baseline="30000" dirty="0"/>
              <a:t>2</a:t>
            </a:r>
            <a:endParaRPr lang="en-MY" dirty="0"/>
          </a:p>
          <a:p>
            <a:r>
              <a:rPr lang="en-MY" baseline="30000" dirty="0"/>
              <a:t>1</a:t>
            </a:r>
            <a:r>
              <a:rPr lang="en-MY" dirty="0"/>
              <a:t>Presenter Affiliation, </a:t>
            </a:r>
            <a:r>
              <a:rPr lang="en-MY" baseline="30000" dirty="0"/>
              <a:t>2</a:t>
            </a:r>
            <a:r>
              <a:rPr lang="en-MY" dirty="0"/>
              <a:t>Co-author Affiliation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5B32BA-F8DD-34C1-E2D0-6EA75A52185D}"/>
              </a:ext>
            </a:extLst>
          </p:cNvPr>
          <p:cNvSpPr txBox="1"/>
          <p:nvPr/>
        </p:nvSpPr>
        <p:spPr>
          <a:xfrm>
            <a:off x="3415458" y="6196083"/>
            <a:ext cx="5942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000" dirty="0"/>
              <a:t>IGRSM International Conference 2026 Kuala Lumpur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859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71A11-3051-8A4F-5AE7-371D9D7B3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0A133-0EB6-FCAD-7F3A-41948F87E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MY" dirty="0"/>
              <a:t>Introduction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Objectives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Materials &amp; Methods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Results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Discussion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Conclusion </a:t>
            </a:r>
          </a:p>
          <a:p>
            <a:pPr marL="514350" indent="-514350">
              <a:buFont typeface="+mj-lt"/>
              <a:buAutoNum type="arabicPeriod"/>
            </a:pPr>
            <a:r>
              <a:rPr lang="en-MY" dirty="0"/>
              <a:t>Future Work</a:t>
            </a:r>
          </a:p>
          <a:p>
            <a:pPr marL="0" indent="0">
              <a:buNone/>
            </a:pPr>
            <a:r>
              <a:rPr lang="en-MY" i="1" dirty="0"/>
              <a:t>*The presentation structure is intended as a guide and may be modified according to the research topic and presentation flow.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49063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744DF-B1FB-CD64-7F3B-3D4350AFA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b="1" dirty="0"/>
              <a:t>Presentation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DA5FD-A808-1F14-DB36-2B63E3866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MY" dirty="0"/>
              <a:t>Each presentation slot is </a:t>
            </a:r>
            <a:r>
              <a:rPr lang="en-MY" b="1" dirty="0"/>
              <a:t>20 minutes</a:t>
            </a:r>
            <a:r>
              <a:rPr lang="en-MY" dirty="0"/>
              <a:t>, comprising: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b="1" dirty="0"/>
              <a:t>10 minutes</a:t>
            </a:r>
            <a:r>
              <a:rPr lang="en-MY" dirty="0"/>
              <a:t> for the presentation;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b="1" dirty="0"/>
              <a:t>8 minutes</a:t>
            </a:r>
            <a:r>
              <a:rPr lang="en-MY" dirty="0"/>
              <a:t> for the Question &amp; Answer (Q&amp;A) session; and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b="1" dirty="0"/>
              <a:t>2 minutes</a:t>
            </a:r>
            <a:r>
              <a:rPr lang="en-MY" dirty="0"/>
              <a:t> for the transition to the next presenter.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dirty="0"/>
              <a:t>Presenters are kindly requested to complete their presentation within the allocated </a:t>
            </a:r>
            <a:r>
              <a:rPr lang="en-MY" b="1" dirty="0"/>
              <a:t>10-minute</a:t>
            </a:r>
            <a:r>
              <a:rPr lang="en-MY" dirty="0"/>
              <a:t> presentation time.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dirty="0"/>
              <a:t>A </a:t>
            </a:r>
            <a:r>
              <a:rPr lang="en-MY" b="1" dirty="0"/>
              <a:t>Timekeeper</a:t>
            </a:r>
            <a:r>
              <a:rPr lang="en-MY" dirty="0"/>
              <a:t> will provide: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dirty="0"/>
              <a:t>the </a:t>
            </a:r>
            <a:r>
              <a:rPr lang="en-MY" b="1" dirty="0"/>
              <a:t>first reminder</a:t>
            </a:r>
            <a:r>
              <a:rPr lang="en-MY" dirty="0"/>
              <a:t> at </a:t>
            </a:r>
            <a:r>
              <a:rPr lang="en-MY" b="1" dirty="0"/>
              <a:t>8 minutes</a:t>
            </a:r>
            <a:r>
              <a:rPr lang="en-MY" dirty="0"/>
              <a:t>; and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dirty="0"/>
              <a:t>the </a:t>
            </a:r>
            <a:r>
              <a:rPr lang="en-MY" b="1" dirty="0"/>
              <a:t>final reminder</a:t>
            </a:r>
            <a:r>
              <a:rPr lang="en-MY" dirty="0"/>
              <a:t> at </a:t>
            </a:r>
            <a:r>
              <a:rPr lang="en-MY" b="1" dirty="0"/>
              <a:t>10 minutes</a:t>
            </a:r>
            <a:r>
              <a:rPr lang="en-MY" dirty="0"/>
              <a:t>, indicating that the presentation time has ended.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MY" dirty="0"/>
              <a:t>To ensure the conference programme runs smoothly, presenters are encouraged to adhere strictly to the allocated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667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154</Words>
  <Application>Microsoft Macintosh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TITLE</vt:lpstr>
      <vt:lpstr>OUTLINE</vt:lpstr>
      <vt:lpstr>Presentation Notes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NORIZAH BINTI KAMARUDIN</dc:creator>
  <cp:lastModifiedBy>NORIZAH BINTI KAMARUDIN</cp:lastModifiedBy>
  <cp:revision>1</cp:revision>
  <dcterms:created xsi:type="dcterms:W3CDTF">2026-07-18T15:02:02Z</dcterms:created>
  <dcterms:modified xsi:type="dcterms:W3CDTF">2026-07-18T15:20:05Z</dcterms:modified>
</cp:coreProperties>
</file>